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e2103111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e2103111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e2103111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e2103111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e2103111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e2103111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e2103111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e2103111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e2103111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e2103111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e2103111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e2103111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851"/>
            <a:ext cx="9144000" cy="5121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9133" y="315625"/>
            <a:ext cx="4262573" cy="2103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950" y="91501"/>
            <a:ext cx="8674099" cy="4960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335200" y="190525"/>
            <a:ext cx="75423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7200">
                <a:solidFill>
                  <a:schemeClr val="dk1"/>
                </a:solidFill>
              </a:rPr>
              <a:t>Explorez </a:t>
            </a:r>
            <a:endParaRPr sz="7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675" y="152400"/>
            <a:ext cx="8324645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543275" y="437450"/>
            <a:ext cx="3725400" cy="5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Un monde fabuleux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603"/>
            <a:ext cx="9144001" cy="510229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/>
        </p:nvSpPr>
        <p:spPr>
          <a:xfrm>
            <a:off x="345725" y="310425"/>
            <a:ext cx="4191000" cy="9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où le rêve et le mystère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375" y="152400"/>
            <a:ext cx="8617234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/>
        </p:nvSpPr>
        <p:spPr>
          <a:xfrm>
            <a:off x="4875400" y="437450"/>
            <a:ext cx="3429000" cy="5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vous surprendront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438" y="152400"/>
            <a:ext cx="841513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 txBox="1"/>
          <p:nvPr/>
        </p:nvSpPr>
        <p:spPr>
          <a:xfrm>
            <a:off x="634975" y="4092225"/>
            <a:ext cx="52845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Contemplez, rêvez et</a:t>
            </a:r>
            <a:r>
              <a:rPr lang="fr" sz="3000">
                <a:solidFill>
                  <a:schemeClr val="dk1"/>
                </a:solidFill>
              </a:rPr>
              <a:t>...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938" y="152400"/>
            <a:ext cx="8596122" cy="4838698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/>
        </p:nvSpPr>
        <p:spPr>
          <a:xfrm>
            <a:off x="4275675" y="324550"/>
            <a:ext cx="4416900" cy="1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000">
                <a:solidFill>
                  <a:schemeClr val="dk1"/>
                </a:solidFill>
              </a:rPr>
              <a:t>découvrez le secret que cache cet univers.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